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iny" panose="02000903060500060000" pitchFamily="2" charset="0"/>
      <p:regular r:id="rId11"/>
    </p:embeddedFont>
    <p:embeddedFont>
      <p:font typeface="Overpas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80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769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RapidResponse: Revolutionizing Emergency Medical Services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48720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Introducing RapidResponse: A tech-driven solution for faster, more efficient ambulance services. Leveraging real-time data and smart technology to save lives. Our goal is to reduce emergency response times and improve patient outcomes. Every minute counts in emergencies; RapidResponse aims to reduce response times by 30%.</a:t>
            </a:r>
            <a:endParaRPr lang="en-US" sz="18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CEA40C-E27E-95B5-BCDC-35A9E3BFDF69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5835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Problem: Critical Delays in Emergency Response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4074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Current ambulance dispatch systems face challenges like traffic congestion. Average city traffic delays ambulance arrival by 30-40 minutes.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357813" y="404074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Dispatchers lack visibility into ambulance location and route. Hospitals often lack advance notice for specialized equipment needs.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77901" y="404074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Families experience stress and anxiety due to lack of information. Delayed ambulance arrival correlated with a 22% increase in mortality for cardiac arrest patients.</a:t>
            </a:r>
            <a:endParaRPr lang="en-US" sz="18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30EA13-3E15-6987-12B9-D618A01B18F5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6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3469481"/>
            <a:ext cx="10377011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Our Solution: RapidResponse App Ecosystem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0104" y="4723567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4580" y="4778276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62338" y="4723567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Taxi-based Dispatch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62338" y="5189934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Utilizes a network of readily available ola/uber as ambulances having live support, similar to ride-sharing apps.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833" y="4723567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2309" y="4778276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0068" y="4723567"/>
            <a:ext cx="265080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Tracking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60068" y="5189934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GPS-enabled tracking for dispatchers and family members.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0104" y="6389489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4580" y="6444198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62338" y="6389489"/>
            <a:ext cx="3021330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Smart Route Optimization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62338" y="6855857"/>
            <a:ext cx="5640229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traffic data to suggest the fastest routes.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833" y="6389489"/>
            <a:ext cx="506968" cy="506968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22309" y="6444198"/>
            <a:ext cx="318016" cy="397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0068" y="6389489"/>
            <a:ext cx="284142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63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Notifications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60068" y="6855857"/>
            <a:ext cx="5640229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Notifies hospitals and traffic police. Facial recognition ensures secure notifications to family members.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3AEB16-D2A1-25E4-19EB-51455C32D18D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43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 Stack: Scalable and Reliable Infrastructure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83131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633079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React : Web based Application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831312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4633079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SqLite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 flexible, SQL database for patient and past ride records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831312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4633198"/>
            <a:ext cx="22502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AWS: Amazon Web Services for scalability, reliability, and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1028" y="790218"/>
            <a:ext cx="505051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119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 in Detail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28" y="1743432"/>
            <a:ext cx="1073229" cy="12877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202" y="195798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Live Ride Tracking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16202" y="2402324"/>
            <a:ext cx="607956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Shows ambulance location, ETA, and route on a map.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028" y="3031212"/>
            <a:ext cx="1073229" cy="15601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202" y="3245763"/>
            <a:ext cx="279511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Traffic Police Notification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16202" y="3690104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Alerts traffic authorities in real-time for route management, reducing delays.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028" y="4591407"/>
            <a:ext cx="1073229" cy="15601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202" y="4805958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Hospital Notification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16202" y="5250299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Sends patient information and required equipment list in advance.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028" y="6151602"/>
            <a:ext cx="1073229" cy="12877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6202" y="6366153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Family Notification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716202" y="6810494"/>
            <a:ext cx="607956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Facial recognition ensures privacy and security for patient data.</a:t>
            </a:r>
            <a:endParaRPr lang="en-US" sz="16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35378B-88E9-5DAC-E9D9-12F6AB22F36C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34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2875717"/>
            <a:ext cx="6770846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kern="0" spc="-99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Implementation Plan: Phased Rollout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7303770" y="3665577"/>
            <a:ext cx="22860" cy="3913346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6604337" y="4054197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7115115" y="3865602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89589" y="3908703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333042" y="3843457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0104" y="4211717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Pilot program in one city district with 10 ambulances. Key Metric: Achieve a 20% reduction in response times.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2425" y="4943594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7115115" y="4754999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9589" y="4798100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204597" y="4732853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04597" y="5101114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Expansion to entire city with 50 ambulances. Key Metric: Reduce response times city-wide by 25%.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604337" y="5744051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5115" y="5555456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89589" y="5598557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4333042" y="5533311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30104" y="5901571"/>
            <a:ext cx="559569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regional hospitals and traffic authorities. Key Metric: Reduce mortality rates in target emergencies by 10%.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2425" y="6544508"/>
            <a:ext cx="533638" cy="22860"/>
          </a:xfrm>
          <a:prstGeom prst="roundRect">
            <a:avLst>
              <a:gd name="adj" fmla="val 326830"/>
            </a:avLst>
          </a:prstGeom>
          <a:solidFill>
            <a:srgbClr val="971B55"/>
          </a:solidFill>
          <a:ln/>
        </p:spPr>
      </p:sp>
      <p:sp>
        <p:nvSpPr>
          <p:cNvPr id="21" name="Shape 18"/>
          <p:cNvSpPr/>
          <p:nvPr/>
        </p:nvSpPr>
        <p:spPr>
          <a:xfrm>
            <a:off x="7115115" y="6355913"/>
            <a:ext cx="400169" cy="400169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89589" y="6399014"/>
            <a:ext cx="25110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b="1" kern="0" spc="-5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8204597" y="6333768"/>
            <a:ext cx="209276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kern="0" spc="-49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Phase 4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04597" y="6702028"/>
            <a:ext cx="559569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Continuous improvement based on user feedback and data analysis.</a:t>
            </a:r>
            <a:endParaRPr lang="en-US" sz="1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9FAFC9-7A7A-9617-A055-77EE2272D28C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16618"/>
            <a:ext cx="74053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 &amp; Future Prospects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 stack supports scaling to multiple cities and regions.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predictive analytics for proactive ambulance placement.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Market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emergency medical services market projected to reach $35 billion by 2025.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78737"/>
            <a:ext cx="116600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Join the RapidResponse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4172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RapidResponse offers a transformative solution for emergency medical services. Save lives by reducing response times, improving hospital preparedness, and keeping families informed.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27697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Let's build a future where every second counts and every life is saved.</a:t>
            </a:r>
            <a:endParaRPr lang="en-US" sz="18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80C0F-2C37-182F-543B-7ADA62D0FA72}"/>
              </a:ext>
            </a:extLst>
          </p:cNvPr>
          <p:cNvSpPr txBox="1"/>
          <p:nvPr/>
        </p:nvSpPr>
        <p:spPr>
          <a:xfrm>
            <a:off x="2600792" y="1611653"/>
            <a:ext cx="8815067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tx2">
                    <a:lumMod val="75000"/>
                  </a:schemeClr>
                </a:solidFill>
                <a:latin typeface="Coiny" panose="02000903060500060000" pitchFamily="2" charset="0"/>
              </a:rPr>
              <a:t>RapidResponse</a:t>
            </a:r>
            <a:endParaRPr lang="en-IN" sz="6000" dirty="0">
              <a:solidFill>
                <a:schemeClr val="tx2">
                  <a:lumMod val="75000"/>
                </a:schemeClr>
              </a:solidFill>
              <a:latin typeface="Coiny" panose="0200090306050006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CB0C3B-6B63-7584-D841-09ECC9EB795C}"/>
              </a:ext>
            </a:extLst>
          </p:cNvPr>
          <p:cNvSpPr/>
          <p:nvPr/>
        </p:nvSpPr>
        <p:spPr>
          <a:xfrm>
            <a:off x="12771620" y="7577528"/>
            <a:ext cx="1791324" cy="599606"/>
          </a:xfrm>
          <a:prstGeom prst="round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481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Overpass Bold</vt:lpstr>
      <vt:lpstr>Overpass</vt:lpstr>
      <vt:lpstr>Coiny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Jassi Gill</cp:lastModifiedBy>
  <cp:revision>7</cp:revision>
  <dcterms:created xsi:type="dcterms:W3CDTF">2025-03-18T06:13:20Z</dcterms:created>
  <dcterms:modified xsi:type="dcterms:W3CDTF">2025-03-22T18:47:37Z</dcterms:modified>
</cp:coreProperties>
</file>